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73" r:id="rId3"/>
    <p:sldId id="259" r:id="rId4"/>
    <p:sldId id="260" r:id="rId5"/>
    <p:sldId id="277" r:id="rId6"/>
    <p:sldId id="272" r:id="rId7"/>
    <p:sldId id="274" r:id="rId8"/>
    <p:sldId id="278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D400"/>
    <a:srgbClr val="FF7C00"/>
    <a:srgbClr val="00FD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6"/>
    <p:restoredTop sz="94704"/>
  </p:normalViewPr>
  <p:slideViewPr>
    <p:cSldViewPr snapToGrid="0">
      <p:cViewPr varScale="1">
        <p:scale>
          <a:sx n="89" d="100"/>
          <a:sy n="89" d="100"/>
        </p:scale>
        <p:origin x="200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2196-A9FC-1B4A-95EB-04AEDD770DA2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78737-A423-264E-B79F-A4B997E508F0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6113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AI slop image created with Gemini 3 (</a:t>
            </a:r>
            <a:r>
              <a:rPr lang="en-US" dirty="0"/>
              <a:t>https://</a:t>
            </a:r>
            <a:r>
              <a:rPr lang="en-US" dirty="0" err="1"/>
              <a:t>gemini.google.com</a:t>
            </a:r>
            <a:r>
              <a:rPr lang="en-US" dirty="0"/>
              <a:t>/share/00b81faa07d5</a:t>
            </a:r>
            <a:r>
              <a:rPr lang="en-00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78737-A423-264E-B79F-A4B997E508F0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734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4962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26115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5085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17751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76991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3201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4280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7725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609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1426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44645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C989FBD-01DF-4546-A945-A8BA3EEC88E1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EC1F9BD-6793-AC41-BBA6-6902BE120D6E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17470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D43511-E1B1-918A-052F-3B80D1CE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5366619"/>
            <a:ext cx="10515600" cy="1325563"/>
          </a:xfrm>
        </p:spPr>
        <p:txBody>
          <a:bodyPr/>
          <a:lstStyle/>
          <a:p>
            <a:r>
              <a:rPr lang="en-001" dirty="0">
                <a:solidFill>
                  <a:srgbClr val="FFD400"/>
                </a:solidFill>
              </a:rPr>
              <a:t>Backend Development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66EE77-3183-0CAA-E249-189257BE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5" b="23282"/>
          <a:stretch>
            <a:fillRect/>
          </a:stretch>
        </p:blipFill>
        <p:spPr>
          <a:xfrm>
            <a:off x="-1" y="0"/>
            <a:ext cx="12192001" cy="52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8C2E8D-1AF6-ED0A-116B-325C3837BBF9}"/>
              </a:ext>
            </a:extLst>
          </p:cNvPr>
          <p:cNvSpPr txBox="1"/>
          <p:nvPr/>
        </p:nvSpPr>
        <p:spPr>
          <a:xfrm>
            <a:off x="731711" y="210168"/>
            <a:ext cx="10728578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3200" dirty="0"/>
              <a:t>User Discovery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High-level understanding of key features</a:t>
            </a:r>
          </a:p>
          <a:p>
            <a:r>
              <a:rPr lang="en-001" sz="3200" dirty="0"/>
              <a:t>    ↓</a:t>
            </a:r>
          </a:p>
          <a:p>
            <a:r>
              <a:rPr lang="en-001" sz="3200" dirty="0"/>
              <a:t>User Stories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Detailed list of features</a:t>
            </a:r>
          </a:p>
          <a:p>
            <a:r>
              <a:rPr lang="en-001" sz="3200" dirty="0"/>
              <a:t>    ↓</a:t>
            </a:r>
          </a:p>
          <a:p>
            <a:r>
              <a:rPr lang="en-001" sz="3200" dirty="0"/>
              <a:t>UX Storyboards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High-level understanding of key user interactions</a:t>
            </a:r>
          </a:p>
          <a:p>
            <a:r>
              <a:rPr lang="en-001" sz="3200" dirty="0"/>
              <a:t>    ↓</a:t>
            </a:r>
          </a:p>
          <a:p>
            <a:r>
              <a:rPr lang="en-001" sz="3200" dirty="0"/>
              <a:t>Wireframes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Detailed understanding of user interface design</a:t>
            </a:r>
          </a:p>
          <a:p>
            <a:r>
              <a:rPr lang="en-001" sz="3200" dirty="0"/>
              <a:t>    ↓</a:t>
            </a:r>
          </a:p>
          <a:p>
            <a:r>
              <a:rPr lang="en-001" sz="3200" dirty="0"/>
              <a:t>Software Architecture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High-level understanding of system design</a:t>
            </a:r>
          </a:p>
          <a:p>
            <a:r>
              <a:rPr lang="en-001" sz="3200" dirty="0"/>
              <a:t>    ↓</a:t>
            </a:r>
          </a:p>
          <a:p>
            <a:r>
              <a:rPr lang="en-001" sz="3200" dirty="0"/>
              <a:t>Frontend Development</a:t>
            </a:r>
            <a:r>
              <a:rPr lang="en-001" sz="3200" dirty="0">
                <a:solidFill>
                  <a:srgbClr val="FFFC00"/>
                </a:solidFill>
              </a:rPr>
              <a:t>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Implementation of user interface</a:t>
            </a:r>
          </a:p>
          <a:p>
            <a:r>
              <a:rPr lang="en-001" sz="3200" dirty="0"/>
              <a:t>    ↓</a:t>
            </a:r>
          </a:p>
          <a:p>
            <a:r>
              <a:rPr lang="en-001" sz="3200" dirty="0">
                <a:solidFill>
                  <a:srgbClr val="FFFC00"/>
                </a:solidFill>
              </a:rPr>
              <a:t>Backend Development  </a:t>
            </a:r>
            <a:r>
              <a:rPr lang="en-001" sz="2800" dirty="0">
                <a:solidFill>
                  <a:schemeClr val="tx2">
                    <a:lumMod val="75000"/>
                  </a:schemeClr>
                </a:solidFill>
              </a:rPr>
              <a:t>Implementation of server/database</a:t>
            </a:r>
          </a:p>
        </p:txBody>
      </p:sp>
    </p:spTree>
    <p:extLst>
      <p:ext uri="{BB962C8B-B14F-4D97-AF65-F5344CB8AC3E}">
        <p14:creationId xmlns:p14="http://schemas.microsoft.com/office/powerpoint/2010/main" val="147205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648D-57E1-FB57-A4A1-A3C495AD6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5261-2967-46C9-5F87-F240905F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Frontend Development Context:</a:t>
            </a:r>
            <a:br>
              <a:rPr lang="en-US" dirty="0"/>
            </a:br>
            <a:r>
              <a:rPr lang="en-US" dirty="0"/>
              <a:t>Application Architecture</a:t>
            </a:r>
            <a:endParaRPr lang="en-00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0930B9-D2BB-CE68-6068-09D7C95F4310}"/>
              </a:ext>
            </a:extLst>
          </p:cNvPr>
          <p:cNvGrpSpPr/>
          <p:nvPr/>
        </p:nvGrpSpPr>
        <p:grpSpPr>
          <a:xfrm>
            <a:off x="838200" y="1990301"/>
            <a:ext cx="10515600" cy="1247220"/>
            <a:chOff x="0" y="18883"/>
            <a:chExt cx="10515600" cy="124722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56AA1F1-5914-26E2-1FD8-2C3B25842B3B}"/>
                </a:ext>
              </a:extLst>
            </p:cNvPr>
            <p:cNvSpPr/>
            <p:nvPr/>
          </p:nvSpPr>
          <p:spPr>
            <a:xfrm>
              <a:off x="0" y="18883"/>
              <a:ext cx="10515600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C5F1B6FB-D3E2-75A1-3650-E4F8DD4AFE0F}"/>
                </a:ext>
              </a:extLst>
            </p:cNvPr>
            <p:cNvSpPr txBox="1"/>
            <p:nvPr/>
          </p:nvSpPr>
          <p:spPr>
            <a:xfrm>
              <a:off x="60884" y="79767"/>
              <a:ext cx="10393832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Frontend User Interface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B0E1A9E-FE16-0C0D-FB1D-4A4728248A45}"/>
              </a:ext>
            </a:extLst>
          </p:cNvPr>
          <p:cNvGrpSpPr/>
          <p:nvPr/>
        </p:nvGrpSpPr>
        <p:grpSpPr>
          <a:xfrm>
            <a:off x="838200" y="3353684"/>
            <a:ext cx="5877799" cy="1247220"/>
            <a:chOff x="0" y="1382266"/>
            <a:chExt cx="5877799" cy="124722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9F16125-C0E1-077A-88F6-40AB9677E8E0}"/>
                </a:ext>
              </a:extLst>
            </p:cNvPr>
            <p:cNvSpPr/>
            <p:nvPr/>
          </p:nvSpPr>
          <p:spPr>
            <a:xfrm flipH="1">
              <a:off x="0" y="1382266"/>
              <a:ext cx="5877799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id="{68FAAC3C-9735-4AC0-3E23-B6F283EC4FDA}"/>
                </a:ext>
              </a:extLst>
            </p:cNvPr>
            <p:cNvSpPr txBox="1"/>
            <p:nvPr/>
          </p:nvSpPr>
          <p:spPr>
            <a:xfrm>
              <a:off x="60884" y="1443150"/>
              <a:ext cx="5756031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Infrastructure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379189-BD74-CD59-D1B8-EBD3FDA38058}"/>
              </a:ext>
            </a:extLst>
          </p:cNvPr>
          <p:cNvGrpSpPr/>
          <p:nvPr/>
        </p:nvGrpSpPr>
        <p:grpSpPr>
          <a:xfrm>
            <a:off x="838200" y="4784261"/>
            <a:ext cx="10515600" cy="1247220"/>
            <a:chOff x="0" y="2812843"/>
            <a:chExt cx="10515600" cy="1247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F410398-A228-4447-DB5A-7C17F8812557}"/>
                </a:ext>
              </a:extLst>
            </p:cNvPr>
            <p:cNvSpPr/>
            <p:nvPr/>
          </p:nvSpPr>
          <p:spPr>
            <a:xfrm>
              <a:off x="0" y="2812843"/>
              <a:ext cx="10515600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993787FD-4C53-E529-6A3E-D95810C70C5C}"/>
                </a:ext>
              </a:extLst>
            </p:cNvPr>
            <p:cNvSpPr txBox="1"/>
            <p:nvPr/>
          </p:nvSpPr>
          <p:spPr>
            <a:xfrm>
              <a:off x="60884" y="2873727"/>
              <a:ext cx="10393832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Application Core / Data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1C7B9A-54C0-5744-238D-CA00E2D526A9}"/>
              </a:ext>
            </a:extLst>
          </p:cNvPr>
          <p:cNvGrpSpPr/>
          <p:nvPr/>
        </p:nvGrpSpPr>
        <p:grpSpPr>
          <a:xfrm>
            <a:off x="8478624" y="3373582"/>
            <a:ext cx="2875175" cy="1247220"/>
            <a:chOff x="7640424" y="1402164"/>
            <a:chExt cx="2875175" cy="124722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D0AD244-7B69-A3BB-45C9-90633D61A396}"/>
                </a:ext>
              </a:extLst>
            </p:cNvPr>
            <p:cNvSpPr/>
            <p:nvPr/>
          </p:nvSpPr>
          <p:spPr>
            <a:xfrm flipH="1">
              <a:off x="7640424" y="1402164"/>
              <a:ext cx="2875175" cy="1247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001" sz="3200"/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B740F9F5-7B65-FA61-B9F2-895E620D4593}"/>
                </a:ext>
              </a:extLst>
            </p:cNvPr>
            <p:cNvSpPr txBox="1"/>
            <p:nvPr/>
          </p:nvSpPr>
          <p:spPr>
            <a:xfrm>
              <a:off x="7701308" y="1463048"/>
              <a:ext cx="2753407" cy="1125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Tests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E34DE-1EB3-965B-49CA-3F6CA75BFFFC}"/>
              </a:ext>
            </a:extLst>
          </p:cNvPr>
          <p:cNvGrpSpPr/>
          <p:nvPr/>
        </p:nvGrpSpPr>
        <p:grpSpPr>
          <a:xfrm>
            <a:off x="5378369" y="2942377"/>
            <a:ext cx="4570789" cy="2269922"/>
            <a:chOff x="5725176" y="2798736"/>
            <a:chExt cx="3401577" cy="24426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08CA69-000B-8582-D011-68ABCE72AF59}"/>
                </a:ext>
              </a:extLst>
            </p:cNvPr>
            <p:cNvSpPr txBox="1"/>
            <p:nvPr/>
          </p:nvSpPr>
          <p:spPr>
            <a:xfrm>
              <a:off x="5725176" y="2798736"/>
              <a:ext cx="1957935" cy="101566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Client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E606AE-E52E-B8EE-A603-6DC2D276643F}"/>
                </a:ext>
              </a:extLst>
            </p:cNvPr>
            <p:cNvSpPr txBox="1"/>
            <p:nvPr/>
          </p:nvSpPr>
          <p:spPr>
            <a:xfrm>
              <a:off x="7061435" y="4225751"/>
              <a:ext cx="2065318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Server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3ABA01-01DE-5B5A-7D16-4A0C8480323F}"/>
              </a:ext>
            </a:extLst>
          </p:cNvPr>
          <p:cNvSpPr txBox="1"/>
          <p:nvPr/>
        </p:nvSpPr>
        <p:spPr>
          <a:xfrm>
            <a:off x="1650142" y="6167542"/>
            <a:ext cx="889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001" sz="3200" dirty="0">
                <a:solidFill>
                  <a:srgbClr val="FF40FF"/>
                </a:solidFill>
              </a:rPr>
              <a:t>Backend development focus: Server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13995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68D2-5C23-1C47-495E-F1216BC1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LLMs </a:t>
            </a:r>
            <a:r>
              <a:rPr lang="en-US"/>
              <a:t>for Backend </a:t>
            </a:r>
            <a:r>
              <a:rPr lang="en-US" dirty="0"/>
              <a:t>Development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4DE0-548F-3C11-CE1E-75124F463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LLMs architect a backend system?</a:t>
            </a:r>
          </a:p>
          <a:p>
            <a:r>
              <a:rPr lang="en-US" dirty="0"/>
              <a:t>Can LLMs design an API?</a:t>
            </a:r>
          </a:p>
          <a:p>
            <a:r>
              <a:rPr lang="en-US" dirty="0"/>
              <a:t>Can LLMs connect to a database?</a:t>
            </a:r>
          </a:p>
          <a:p>
            <a:r>
              <a:rPr lang="en-US" dirty="0"/>
              <a:t>Can LLMs manage authentication safely?</a:t>
            </a:r>
          </a:p>
          <a:p>
            <a:r>
              <a:rPr lang="en-US" dirty="0"/>
              <a:t>Can LLMs run all your backend components?</a:t>
            </a:r>
          </a:p>
          <a:p>
            <a:endParaRPr lang="en-US" dirty="0"/>
          </a:p>
          <a:p>
            <a:r>
              <a:rPr lang="en-US" dirty="0"/>
              <a:t>Can LLMs critique your backend?</a:t>
            </a:r>
          </a:p>
        </p:txBody>
      </p:sp>
    </p:spTree>
    <p:extLst>
      <p:ext uri="{BB962C8B-B14F-4D97-AF65-F5344CB8AC3E}">
        <p14:creationId xmlns:p14="http://schemas.microsoft.com/office/powerpoint/2010/main" val="166040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DF42F-E713-C92E-205A-2761317E4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108B3-F6AA-661A-8A4A-19AEFC95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Backend Development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53916-2B10-6C14-A722-5E6DFAC3D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Define layers—API, algorithmic layer, data access</a:t>
            </a:r>
          </a:p>
          <a:p>
            <a:pPr>
              <a:lnSpc>
                <a:spcPct val="120000"/>
              </a:lnSpc>
            </a:pPr>
            <a:r>
              <a:rPr lang="en-US" dirty="0"/>
              <a:t>Routing and API design</a:t>
            </a:r>
          </a:p>
          <a:p>
            <a:pPr>
              <a:lnSpc>
                <a:spcPct val="120000"/>
              </a:lnSpc>
            </a:pPr>
            <a:r>
              <a:rPr lang="en-US" dirty="0"/>
              <a:t>Scalability and performance</a:t>
            </a:r>
          </a:p>
          <a:p>
            <a:pPr>
              <a:lnSpc>
                <a:spcPct val="120000"/>
              </a:lnSpc>
            </a:pPr>
            <a:r>
              <a:rPr lang="en-US" dirty="0"/>
              <a:t>Security—never trust the client!</a:t>
            </a:r>
          </a:p>
          <a:p>
            <a:pPr>
              <a:lnSpc>
                <a:spcPct val="120000"/>
              </a:lnSpc>
            </a:pPr>
            <a:r>
              <a:rPr lang="en-US" dirty="0"/>
              <a:t>Technology stack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Server-side language: JavaScript, Python, Java, etc.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Framework: Express, </a:t>
            </a:r>
            <a:r>
              <a:rPr lang="en-US" dirty="0" err="1"/>
              <a:t>Next.js</a:t>
            </a:r>
            <a:r>
              <a:rPr lang="en-US" dirty="0"/>
              <a:t>, Svelte, Django, etc.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Data: SQL, NoSQL, blob storage</a:t>
            </a:r>
          </a:p>
          <a:p>
            <a:pPr>
              <a:lnSpc>
                <a:spcPct val="120000"/>
              </a:lnSpc>
            </a:pPr>
            <a:r>
              <a:rPr lang="en-US" dirty="0"/>
              <a:t>Mock frontend and write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19760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B589-B9B3-AE6F-EEB9-93A15E34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75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001" dirty="0"/>
              <a:t>Develop Project Backend with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700F-9793-110F-3F1C-33E868B3E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001" dirty="0"/>
              <a:t>Pair program with full team</a:t>
            </a:r>
          </a:p>
          <a:p>
            <a:r>
              <a:rPr lang="en-001" dirty="0"/>
              <a:t>Maybe create new repo in course GitHub organization for backend</a:t>
            </a:r>
          </a:p>
          <a:p>
            <a:r>
              <a:rPr lang="en-001" dirty="0"/>
              <a:t>With AI help:</a:t>
            </a:r>
          </a:p>
          <a:p>
            <a:pPr lvl="1"/>
            <a:r>
              <a:rPr lang="en-001" dirty="0"/>
              <a:t>Choose tech stack</a:t>
            </a:r>
          </a:p>
          <a:p>
            <a:pPr lvl="1"/>
            <a:r>
              <a:rPr lang="en-001" dirty="0"/>
              <a:t>Learn backend architecture of chosen framework</a:t>
            </a:r>
          </a:p>
          <a:p>
            <a:r>
              <a:rPr lang="en-001" dirty="0"/>
              <a:t>Use AI to generate backend</a:t>
            </a:r>
          </a:p>
          <a:p>
            <a:pPr lvl="1"/>
            <a:r>
              <a:rPr lang="en-001" dirty="0"/>
              <a:t>Include relevant specs (user stories, architecture, etc.) in input</a:t>
            </a:r>
          </a:p>
          <a:p>
            <a:r>
              <a:rPr lang="en-US" dirty="0"/>
              <a:t>Install and configure backend</a:t>
            </a:r>
          </a:p>
          <a:p>
            <a:r>
              <a:rPr lang="en-US" dirty="0"/>
              <a:t>Run and demonstrate that backend works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15395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90E4E-F2A3-0B54-0085-A8E09ADF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50000"/>
                  </a:schemeClr>
                </a:solidFill>
              </a:rPr>
              <a:t>Recall</a:t>
            </a:r>
            <a:br>
              <a:rPr lang="en-001" sz="3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001" dirty="0"/>
              <a:t>AI Prompt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83036-7AA3-9B5F-C816-02818D673D48}"/>
              </a:ext>
            </a:extLst>
          </p:cNvPr>
          <p:cNvSpPr txBox="1"/>
          <p:nvPr/>
        </p:nvSpPr>
        <p:spPr>
          <a:xfrm>
            <a:off x="838200" y="1878895"/>
            <a:ext cx="1007166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You are a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&lt;role&gt;</a:t>
            </a:r>
            <a:r>
              <a:rPr lang="en-US" sz="2400" dirty="0">
                <a:cs typeface="Courier New" panose="02070309020205020404" pitchFamily="49" charset="0"/>
              </a:rPr>
              <a:t>.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Your goal is to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&lt;task&gt;</a:t>
            </a:r>
            <a:r>
              <a:rPr lang="en-US" sz="2400" dirty="0">
                <a:cs typeface="Courier New" panose="02070309020205020404" pitchFamily="49" charset="0"/>
              </a:rPr>
              <a:t>.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Instructions: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  - Analyze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&lt;something&gt;</a:t>
            </a:r>
            <a:r>
              <a:rPr lang="en-US" sz="2400" dirty="0">
                <a:cs typeface="Courier New" panose="02070309020205020404" pitchFamily="49" charset="0"/>
              </a:rPr>
              <a:t> for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&lt;purpose&gt;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  - Identify specific issues and explain each.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  - Suggest concrete changes or alternate approaches to address the issues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  - The response should be formatted as a list of findings.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Analysis Focus: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&lt;purpose&gt;</a:t>
            </a:r>
          </a:p>
          <a:p>
            <a:endParaRPr lang="en-US" sz="1200" dirty="0"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Code: </a:t>
            </a:r>
            <a:r>
              <a:rPr lang="en-US" sz="2400" dirty="0">
                <a:solidFill>
                  <a:srgbClr val="FFFC00"/>
                </a:solidFill>
                <a:cs typeface="Courier New" panose="02070309020205020404" pitchFamily="49" charset="0"/>
              </a:rPr>
              <a:t>&lt;code&gt;</a:t>
            </a:r>
          </a:p>
        </p:txBody>
      </p:sp>
    </p:spTree>
    <p:extLst>
      <p:ext uri="{BB962C8B-B14F-4D97-AF65-F5344CB8AC3E}">
        <p14:creationId xmlns:p14="http://schemas.microsoft.com/office/powerpoint/2010/main" val="142083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4E3FCE-F464-A590-4E2A-D7556B55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Activity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/>
              <a:t>Whole Class Discussion</a:t>
            </a:r>
            <a:endParaRPr lang="en-00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AE2A4-7E8F-817A-3142-2982F6363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this compare to creating the frontend?</a:t>
            </a:r>
          </a:p>
          <a:p>
            <a:r>
              <a:rPr lang="en-US" dirty="0"/>
              <a:t>What are the components of your LLM-generated backend?</a:t>
            </a:r>
          </a:p>
          <a:p>
            <a:r>
              <a:rPr lang="en-US" dirty="0"/>
              <a:t>Are you confident about what the LLM generated?</a:t>
            </a:r>
          </a:p>
          <a:p>
            <a:r>
              <a:rPr lang="en-US" dirty="0"/>
              <a:t>Were you able to run it on the first try?</a:t>
            </a:r>
          </a:p>
          <a:p>
            <a:r>
              <a:rPr lang="en-US" dirty="0"/>
              <a:t>How do you test what you can’t see?</a:t>
            </a:r>
          </a:p>
        </p:txBody>
      </p:sp>
    </p:spTree>
    <p:extLst>
      <p:ext uri="{BB962C8B-B14F-4D97-AF65-F5344CB8AC3E}">
        <p14:creationId xmlns:p14="http://schemas.microsoft.com/office/powerpoint/2010/main" val="338217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C53B-18F4-9996-094D-D9EA6FA5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F1BB-63DF-EBCA-C08D-7C07E02A4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Now: Sign up for H4-Backend reflection question</a:t>
            </a:r>
          </a:p>
          <a:p>
            <a:pPr>
              <a:spcBef>
                <a:spcPts val="2200"/>
              </a:spcBef>
            </a:pPr>
            <a:r>
              <a:rPr lang="en-001" dirty="0"/>
              <a:t>For remainder of class:</a:t>
            </a:r>
            <a:br>
              <a:rPr lang="en-001" dirty="0"/>
            </a:br>
            <a:r>
              <a:rPr lang="en-001" dirty="0"/>
              <a:t>Work with team on backend development activity</a:t>
            </a:r>
          </a:p>
          <a:p>
            <a:pPr lvl="1"/>
            <a:r>
              <a:rPr lang="en-001" dirty="0"/>
              <a:t>Take notes for H4 reflection</a:t>
            </a:r>
          </a:p>
          <a:p>
            <a:pPr lvl="1"/>
            <a:r>
              <a:rPr lang="en-001" dirty="0"/>
              <a:t>Save AI chat transcripts for upcoming P3-Backend</a:t>
            </a:r>
          </a:p>
          <a:p>
            <a:pPr>
              <a:spcBef>
                <a:spcPts val="2200"/>
              </a:spcBef>
            </a:pPr>
            <a:r>
              <a:rPr lang="en-001" dirty="0"/>
              <a:t>After class as homework:</a:t>
            </a:r>
            <a:br>
              <a:rPr lang="en-001" dirty="0"/>
            </a:br>
            <a:r>
              <a:rPr lang="en-001" dirty="0"/>
              <a:t>Work with team on P2-Frontend</a:t>
            </a:r>
          </a:p>
        </p:txBody>
      </p:sp>
    </p:spTree>
    <p:extLst>
      <p:ext uri="{BB962C8B-B14F-4D97-AF65-F5344CB8AC3E}">
        <p14:creationId xmlns:p14="http://schemas.microsoft.com/office/powerpoint/2010/main" val="1649740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1540</TotalTime>
  <Words>457</Words>
  <Application>Microsoft Macintosh PowerPoint</Application>
  <PresentationFormat>Widescreen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Courier New</vt:lpstr>
      <vt:lpstr>Office Theme</vt:lpstr>
      <vt:lpstr>Backend Development</vt:lpstr>
      <vt:lpstr>PowerPoint Presentation</vt:lpstr>
      <vt:lpstr>Frontend Development Context: Application Architecture</vt:lpstr>
      <vt:lpstr>Using LLMs for Backend Development</vt:lpstr>
      <vt:lpstr>Backend Development Approach</vt:lpstr>
      <vt:lpstr>Activity Develop Project Backend with AI</vt:lpstr>
      <vt:lpstr>Recall AI Prompt Template</vt:lpstr>
      <vt:lpstr>Activity Whole Class Discussion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27</cp:revision>
  <dcterms:created xsi:type="dcterms:W3CDTF">2026-03-03T23:40:27Z</dcterms:created>
  <dcterms:modified xsi:type="dcterms:W3CDTF">2026-04-05T14:09:07Z</dcterms:modified>
</cp:coreProperties>
</file>