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60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"/>
    <p:restoredTop sz="86276"/>
  </p:normalViewPr>
  <p:slideViewPr>
    <p:cSldViewPr snapToGrid="0">
      <p:cViewPr varScale="1">
        <p:scale>
          <a:sx n="112" d="100"/>
          <a:sy n="112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144D7-277D-954A-A4D4-97F6A446B6A2}" type="datetimeFigureOut">
              <a:rPr lang="en-001" smtClean="0"/>
              <a:t>11/02/2026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825F9-D926-8941-8B22-764FE9E62A4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34285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01" dirty="0"/>
              <a:t>AI slop image made with Gemini 3 Pro (</a:t>
            </a:r>
            <a:r>
              <a:rPr lang="en-US" dirty="0"/>
              <a:t>https://</a:t>
            </a:r>
            <a:r>
              <a:rPr lang="en-US" dirty="0" err="1"/>
              <a:t>gemini.google.com</a:t>
            </a:r>
            <a:r>
              <a:rPr lang="en-US" dirty="0"/>
              <a:t>/share/fb815204232a</a:t>
            </a:r>
            <a:r>
              <a:rPr lang="en-00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825F9-D926-8941-8B22-764FE9E62A4D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6246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8C4-CEA0-2D4A-822E-E7706976343F}" type="datetimeFigureOut">
              <a:rPr lang="en-001" smtClean="0"/>
              <a:t>11/02/2026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0E6-909C-6649-8B44-F8822384B92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339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8C4-CEA0-2D4A-822E-E7706976343F}" type="datetimeFigureOut">
              <a:rPr lang="en-001" smtClean="0"/>
              <a:t>11/02/2026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0E6-909C-6649-8B44-F8822384B92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50336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8C4-CEA0-2D4A-822E-E7706976343F}" type="datetimeFigureOut">
              <a:rPr lang="en-001" smtClean="0"/>
              <a:t>11/02/2026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0E6-909C-6649-8B44-F8822384B92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22657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8C4-CEA0-2D4A-822E-E7706976343F}" type="datetimeFigureOut">
              <a:rPr lang="en-001" smtClean="0"/>
              <a:t>11/02/2026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0E6-909C-6649-8B44-F8822384B92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45534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8C4-CEA0-2D4A-822E-E7706976343F}" type="datetimeFigureOut">
              <a:rPr lang="en-001" smtClean="0"/>
              <a:t>11/02/2026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0E6-909C-6649-8B44-F8822384B92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22032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8C4-CEA0-2D4A-822E-E7706976343F}" type="datetimeFigureOut">
              <a:rPr lang="en-001" smtClean="0"/>
              <a:t>11/02/2026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0E6-909C-6649-8B44-F8822384B92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27892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8C4-CEA0-2D4A-822E-E7706976343F}" type="datetimeFigureOut">
              <a:rPr lang="en-001" smtClean="0"/>
              <a:t>11/02/2026</a:t>
            </a:fld>
            <a:endParaRPr lang="en-00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0E6-909C-6649-8B44-F8822384B92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9587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8C4-CEA0-2D4A-822E-E7706976343F}" type="datetimeFigureOut">
              <a:rPr lang="en-001" smtClean="0"/>
              <a:t>11/02/2026</a:t>
            </a:fld>
            <a:endParaRPr lang="en-00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0E6-909C-6649-8B44-F8822384B92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0230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8C4-CEA0-2D4A-822E-E7706976343F}" type="datetimeFigureOut">
              <a:rPr lang="en-001" smtClean="0"/>
              <a:t>11/02/2026</a:t>
            </a:fld>
            <a:endParaRPr lang="en-00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0E6-909C-6649-8B44-F8822384B92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29146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8C4-CEA0-2D4A-822E-E7706976343F}" type="datetimeFigureOut">
              <a:rPr lang="en-001" smtClean="0"/>
              <a:t>11/02/2026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0E6-909C-6649-8B44-F8822384B92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3117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78C4-CEA0-2D4A-822E-E7706976343F}" type="datetimeFigureOut">
              <a:rPr lang="en-001" smtClean="0"/>
              <a:t>11/02/2026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0E6-909C-6649-8B44-F8822384B92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4837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BCF78C4-CEA0-2D4A-822E-E7706976343F}" type="datetimeFigureOut">
              <a:rPr lang="en-001" smtClean="0"/>
              <a:t>11/02/2026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3A450E6-909C-6649-8B44-F8822384B92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187693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html/2503.07800v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585981-FA62-BA0E-8A3E-64FA1BABF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49240"/>
            <a:ext cx="10515600" cy="1325563"/>
          </a:xfrm>
        </p:spPr>
        <p:txBody>
          <a:bodyPr/>
          <a:lstStyle/>
          <a:p>
            <a:r>
              <a:rPr lang="en-001" dirty="0">
                <a:solidFill>
                  <a:srgbClr val="A7FEFF"/>
                </a:solidFill>
              </a:rPr>
              <a:t>User Discovery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F0F4A-8E72-1215-BB18-E0FD23F064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22797"/>
          <a:stretch>
            <a:fillRect/>
          </a:stretch>
        </p:blipFill>
        <p:spPr>
          <a:xfrm>
            <a:off x="-1" y="-1"/>
            <a:ext cx="12192001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5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E19D-BDAF-D904-C018-39353A39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2D721-5D48-3A82-3EC7-88A0308A5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001" dirty="0"/>
              <a:t>Using AI tools for </a:t>
            </a:r>
            <a:r>
              <a:rPr lang="en-001" dirty="0">
                <a:solidFill>
                  <a:srgbClr val="FFFF00"/>
                </a:solidFill>
              </a:rPr>
              <a:t>software requirements</a:t>
            </a:r>
          </a:p>
          <a:p>
            <a:r>
              <a:rPr lang="en-001" dirty="0"/>
              <a:t>Beginning team project</a:t>
            </a:r>
          </a:p>
          <a:p>
            <a:r>
              <a:rPr lang="en-001" dirty="0"/>
              <a:t>H2 reflection essay</a:t>
            </a:r>
          </a:p>
          <a:p>
            <a:r>
              <a:rPr lang="en-001" dirty="0"/>
              <a:t>A3 user discovery activity</a:t>
            </a:r>
          </a:p>
        </p:txBody>
      </p:sp>
    </p:spTree>
    <p:extLst>
      <p:ext uri="{BB962C8B-B14F-4D97-AF65-F5344CB8AC3E}">
        <p14:creationId xmlns:p14="http://schemas.microsoft.com/office/powerpoint/2010/main" val="354148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CAA8AB-C99D-7A7E-5A1D-9F86CBF1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sz="3200" dirty="0">
                <a:solidFill>
                  <a:schemeClr val="tx2">
                    <a:lumMod val="75000"/>
                  </a:schemeClr>
                </a:solidFill>
              </a:rPr>
              <a:t>Activity</a:t>
            </a:r>
            <a:br>
              <a:rPr lang="en-001" dirty="0"/>
            </a:br>
            <a:r>
              <a:rPr lang="en-001" dirty="0"/>
              <a:t>Meet Your Project Team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D2EA41B-0C32-0DBC-9BB3-6C473ED9E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Project: Replicate entire software stack for popular tech startup for rest of course</a:t>
            </a:r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421202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FDE0E-B3BC-D8A5-47F9-3CE5BC11E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54F13-17EB-3E59-7995-C8AA624F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sz="3200" dirty="0">
                <a:solidFill>
                  <a:schemeClr val="tx2">
                    <a:lumMod val="75000"/>
                  </a:schemeClr>
                </a:solidFill>
              </a:rPr>
              <a:t>Activity</a:t>
            </a:r>
            <a:br>
              <a:rPr lang="en-001" dirty="0"/>
            </a:br>
            <a:r>
              <a:rPr lang="en-001" dirty="0"/>
              <a:t>Sign Up for a Project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C4DFCC-C89C-C154-51C6-CEB1C68131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Instagram/</a:t>
            </a:r>
            <a:r>
              <a:rPr lang="en-US" dirty="0" err="1"/>
              <a:t>Tiktok</a:t>
            </a:r>
            <a:r>
              <a:rPr lang="en-US" dirty="0"/>
              <a:t> </a:t>
            </a:r>
          </a:p>
          <a:p>
            <a:r>
              <a:rPr lang="en-US" dirty="0"/>
              <a:t>Reddit </a:t>
            </a:r>
          </a:p>
          <a:p>
            <a:pPr lvl="1"/>
            <a:r>
              <a:rPr lang="en-US" dirty="0"/>
              <a:t>AI bots have to talk to one another to generate content</a:t>
            </a:r>
          </a:p>
          <a:p>
            <a:r>
              <a:rPr lang="en-US" dirty="0"/>
              <a:t>Uber/Lyft</a:t>
            </a:r>
          </a:p>
          <a:p>
            <a:pPr lvl="1"/>
            <a:r>
              <a:rPr lang="en-US" dirty="0"/>
              <a:t>Must simulate many, many concurrent users</a:t>
            </a:r>
          </a:p>
          <a:p>
            <a:r>
              <a:rPr lang="en-US" dirty="0"/>
              <a:t>X/Twitter/Bluesky/</a:t>
            </a:r>
            <a:r>
              <a:rPr lang="en-US" dirty="0" err="1"/>
              <a:t>Mastadon</a:t>
            </a:r>
            <a:endParaRPr lang="en-US" dirty="0"/>
          </a:p>
          <a:p>
            <a:pPr lvl="1"/>
            <a:r>
              <a:rPr lang="en-US" dirty="0"/>
              <a:t>Use federation to post into real social media channels</a:t>
            </a:r>
          </a:p>
          <a:p>
            <a:r>
              <a:rPr lang="en-US" dirty="0"/>
              <a:t>Canva</a:t>
            </a:r>
          </a:p>
          <a:p>
            <a:r>
              <a:rPr lang="en-US" dirty="0"/>
              <a:t>Figma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DB4A2-6309-9BB4-76FA-DAEAC885DE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Desktop Email client</a:t>
            </a:r>
          </a:p>
          <a:p>
            <a:pPr lvl="1"/>
            <a:r>
              <a:rPr lang="en-US" dirty="0"/>
              <a:t>Pick a real one to copy: Thunderbird, Outlook, Apple Mail, Proton Mail</a:t>
            </a:r>
          </a:p>
          <a:p>
            <a:r>
              <a:rPr lang="en-US" dirty="0"/>
              <a:t>Trello/Asana/Jira</a:t>
            </a:r>
          </a:p>
          <a:p>
            <a:pPr lvl="1"/>
            <a:r>
              <a:rPr lang="en-US" dirty="0"/>
              <a:t>AI bots have to create a project with user stories and work items</a:t>
            </a:r>
          </a:p>
          <a:p>
            <a:r>
              <a:rPr lang="en-US" dirty="0"/>
              <a:t>Slack/Discord</a:t>
            </a:r>
          </a:p>
          <a:p>
            <a:pPr lvl="1"/>
            <a:r>
              <a:rPr lang="en-US" dirty="0"/>
              <a:t>AI bots have to talk to one another to generate content</a:t>
            </a:r>
          </a:p>
          <a:p>
            <a:r>
              <a:rPr lang="en-US" dirty="0"/>
              <a:t>Zoom</a:t>
            </a:r>
          </a:p>
          <a:p>
            <a:r>
              <a:rPr lang="en-US" dirty="0"/>
              <a:t>Google Docs</a:t>
            </a:r>
          </a:p>
          <a:p>
            <a:r>
              <a:rPr lang="en-US" dirty="0" err="1"/>
              <a:t>Cursor.AI</a:t>
            </a:r>
            <a:endParaRPr lang="en-00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3B774-A383-A5E7-4B69-401683A3E6D1}"/>
              </a:ext>
            </a:extLst>
          </p:cNvPr>
          <p:cNvSpPr txBox="1"/>
          <p:nvPr/>
        </p:nvSpPr>
        <p:spPr>
          <a:xfrm>
            <a:off x="1670358" y="6183970"/>
            <a:ext cx="900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Each team must pick their own startup from the list. No duplicates.</a:t>
            </a:r>
          </a:p>
        </p:txBody>
      </p:sp>
    </p:spTree>
    <p:extLst>
      <p:ext uri="{BB962C8B-B14F-4D97-AF65-F5344CB8AC3E}">
        <p14:creationId xmlns:p14="http://schemas.microsoft.com/office/powerpoint/2010/main" val="97682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FC9983-C2AB-6F3B-255E-5F77E3CE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LLMs for Customer Discovery</a:t>
            </a:r>
            <a:endParaRPr lang="en-00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53F787-4716-74DF-0CC3-2F428207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use LLMs that pretend to be customers?</a:t>
            </a:r>
          </a:p>
          <a:p>
            <a:r>
              <a:rPr lang="en-US" dirty="0"/>
              <a:t>Persona alignment covers various aspects of how a human customer would respond to questions: is the customer collaborative or combative?</a:t>
            </a:r>
          </a:p>
          <a:p>
            <a:r>
              <a:rPr lang="en-US" dirty="0"/>
              <a:t>Are the customer’s responses to questions clear and concise, or are they vague and incomplete, requiring follow-up questions? 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Inspired by research: </a:t>
            </a:r>
            <a:r>
              <a:rPr lang="en-US" dirty="0">
                <a:hlinkClick r:id="rId2"/>
              </a:rPr>
              <a:t>https://arxiv.org/html/2503.07800v2</a:t>
            </a:r>
            <a:endParaRPr lang="en-US" dirty="0"/>
          </a:p>
          <a:p>
            <a:endParaRPr lang="en-US" dirty="0"/>
          </a:p>
          <a:p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263317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5827</TotalTime>
  <Words>256</Words>
  <Application>Microsoft Macintosh PowerPoint</Application>
  <PresentationFormat>Widescreen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User Discovery</vt:lpstr>
      <vt:lpstr>What’s Next?</vt:lpstr>
      <vt:lpstr>Activity Meet Your Project Team</vt:lpstr>
      <vt:lpstr>Activity Sign Up for a Project</vt:lpstr>
      <vt:lpstr>Using LLMs for Customer Discovery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Fleming (sdflming)</dc:creator>
  <cp:lastModifiedBy>Scott Fleming (sdflming)</cp:lastModifiedBy>
  <cp:revision>16</cp:revision>
  <dcterms:created xsi:type="dcterms:W3CDTF">2026-02-08T13:54:49Z</dcterms:created>
  <dcterms:modified xsi:type="dcterms:W3CDTF">2026-02-12T18:57:59Z</dcterms:modified>
</cp:coreProperties>
</file>