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704"/>
  </p:normalViewPr>
  <p:slideViewPr>
    <p:cSldViewPr snapToGrid="0">
      <p:cViewPr varScale="1">
        <p:scale>
          <a:sx n="115" d="100"/>
          <a:sy n="115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BAA4-2A38-4046-B188-8C49B372353E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6869-905E-164D-BB1E-0AE935A09B1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9213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made with Gemini 3 Pro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/share/012da42c3e34</a:t>
            </a:r>
            <a:r>
              <a:rPr lang="en-00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06869-905E-164D-BB1E-0AE935A09B17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151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5261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04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3096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339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1034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5863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5407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0849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203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62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3299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968976B-28AB-EB42-8C97-A61E0CC7CCA6}" type="datetimeFigureOut">
              <a:rPr lang="en-001" smtClean="0"/>
              <a:t>04/02/2026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006BA10-EE21-5246-B34F-075B4EA8A753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543166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EA9C7-196B-5F13-AE48-86C93FB3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0991"/>
            <a:ext cx="10515600" cy="1325563"/>
          </a:xfrm>
        </p:spPr>
        <p:txBody>
          <a:bodyPr>
            <a:normAutofit/>
          </a:bodyPr>
          <a:lstStyle/>
          <a:p>
            <a:r>
              <a:rPr lang="en-00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Vibe Coding Reflection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96851-249F-C796-04A7-44835E7246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554" b="30037"/>
          <a:stretch>
            <a:fillRect/>
          </a:stretch>
        </p:blipFill>
        <p:spPr>
          <a:xfrm>
            <a:off x="0" y="0"/>
            <a:ext cx="12192000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B40C-BE3F-2B26-2652-8F51CA99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Discuss Your Reflections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8286-A07B-A98F-B721-B4F3A024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groups based on the reflection question you chose</a:t>
            </a:r>
          </a:p>
          <a:p>
            <a:r>
              <a:rPr lang="en-US" dirty="0"/>
              <a:t>Recount your reflective essay ideas to your group (12 min)</a:t>
            </a:r>
          </a:p>
          <a:p>
            <a:pPr lvl="1"/>
            <a:r>
              <a:rPr lang="en-US" dirty="0"/>
              <a:t>Explain why and how you came to your conclusions.</a:t>
            </a:r>
          </a:p>
          <a:p>
            <a:r>
              <a:rPr lang="en-US" dirty="0"/>
              <a:t>Create a PowerPoint slide presentation to support a class discussion on your reflection question  (10 min)</a:t>
            </a:r>
          </a:p>
          <a:p>
            <a:pPr lvl="1"/>
            <a:r>
              <a:rPr lang="en-US" dirty="0"/>
              <a:t>Put your slides in the designated Teams folder</a:t>
            </a:r>
          </a:p>
          <a:p>
            <a:pPr lvl="1"/>
            <a:r>
              <a:rPr lang="en-US" dirty="0"/>
              <a:t>You may NOT use AI to create your slides or run the discussion</a:t>
            </a:r>
          </a:p>
          <a:p>
            <a:r>
              <a:rPr lang="en-US" dirty="0"/>
              <a:t>Groups will present in random order</a:t>
            </a:r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32378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758D-7956-6AF6-4254-2C36755F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001" dirty="0"/>
              <a:t>Discussion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55109-B032-12D0-4432-5A08889B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the discussion you’re leading:</a:t>
            </a:r>
          </a:p>
          <a:p>
            <a:r>
              <a:rPr lang="en-US" dirty="0"/>
              <a:t>As an individual</a:t>
            </a:r>
          </a:p>
          <a:p>
            <a:pPr lvl="1"/>
            <a:r>
              <a:rPr lang="en-US" dirty="0"/>
              <a:t>Say something meaningful</a:t>
            </a:r>
          </a:p>
          <a:p>
            <a:pPr lvl="1"/>
            <a:r>
              <a:rPr lang="en-US" dirty="0"/>
              <a:t>Provide concrete examples</a:t>
            </a:r>
          </a:p>
          <a:p>
            <a:pPr lvl="1"/>
            <a:r>
              <a:rPr lang="en-US" dirty="0"/>
              <a:t>Implications for practice or the future</a:t>
            </a:r>
          </a:p>
          <a:p>
            <a:pPr lvl="1"/>
            <a:r>
              <a:rPr lang="en-US" dirty="0"/>
              <a:t>Give a pro/con</a:t>
            </a:r>
          </a:p>
          <a:p>
            <a:r>
              <a:rPr lang="en-US" dirty="0"/>
              <a:t>As a group</a:t>
            </a:r>
          </a:p>
          <a:p>
            <a:pPr lvl="1"/>
            <a:r>
              <a:rPr lang="en-US" dirty="0"/>
              <a:t>Get the class to respond meaningfully to you</a:t>
            </a:r>
          </a:p>
          <a:p>
            <a:pPr lvl="1"/>
            <a:r>
              <a:rPr lang="en-US" dirty="0"/>
              <a:t>Try to make it feel like a single presentation, not a sequence of 3 presentations</a:t>
            </a:r>
          </a:p>
          <a:p>
            <a:pPr lvl="1"/>
            <a:r>
              <a:rPr lang="en-US" dirty="0"/>
              <a:t>Create slides to support your discussion points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49058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D499-913D-43F4-C210-A5AD67B3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Discussion Instructions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A8C0B-4556-5FB8-0BD7-ED09B123B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Come up to the front to lead your discussion (10 min)</a:t>
            </a:r>
          </a:p>
          <a:p>
            <a:pPr lvl="1"/>
            <a:r>
              <a:rPr lang="en-US" dirty="0"/>
              <a:t>Be sure to turn on slide captioning before you begin</a:t>
            </a:r>
          </a:p>
          <a:p>
            <a:pPr lvl="1"/>
            <a:r>
              <a:rPr lang="en-US" dirty="0"/>
              <a:t>Each group member may speak for less than 1 minute total</a:t>
            </a:r>
          </a:p>
          <a:p>
            <a:pPr lvl="1"/>
            <a:r>
              <a:rPr lang="en-US" dirty="0"/>
              <a:t>Introduce yourself!</a:t>
            </a:r>
          </a:p>
          <a:p>
            <a:pPr lvl="1"/>
            <a:r>
              <a:rPr lang="en-US" dirty="0"/>
              <a:t>Pick a group member to moderate who from the class is speaking</a:t>
            </a:r>
          </a:p>
          <a:p>
            <a:pPr lvl="1"/>
            <a:r>
              <a:rPr lang="en-US" dirty="0"/>
              <a:t>Class members should speak up and contribute to the discussion</a:t>
            </a:r>
          </a:p>
          <a:p>
            <a:pPr>
              <a:spcBef>
                <a:spcPts val="2200"/>
              </a:spcBef>
            </a:pPr>
            <a:r>
              <a:rPr lang="en-US" dirty="0"/>
              <a:t>Every class member must contribute twice over the class session</a:t>
            </a:r>
          </a:p>
          <a:p>
            <a:pPr lvl="1"/>
            <a:r>
              <a:rPr lang="en-US" dirty="0"/>
              <a:t>It only counts if you say something meaningful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31613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BC75-BF15-041B-F07F-6A3BF810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327E-2391-139C-287F-37BB88D1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H1 reflection essays overdue now!</a:t>
            </a:r>
          </a:p>
          <a:p>
            <a:pPr>
              <a:spcBef>
                <a:spcPts val="2200"/>
              </a:spcBef>
            </a:pPr>
            <a:r>
              <a:rPr lang="en-001" dirty="0"/>
              <a:t>Form project teams (optional)</a:t>
            </a:r>
          </a:p>
          <a:p>
            <a:pPr lvl="1"/>
            <a:r>
              <a:rPr lang="en-001" dirty="0"/>
              <a:t>See and follow the instructions!</a:t>
            </a:r>
          </a:p>
        </p:txBody>
      </p:sp>
    </p:spTree>
    <p:extLst>
      <p:ext uri="{BB962C8B-B14F-4D97-AF65-F5344CB8AC3E}">
        <p14:creationId xmlns:p14="http://schemas.microsoft.com/office/powerpoint/2010/main" val="282770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272</Words>
  <Application>Microsoft Macintosh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Vibe Coding Reflection</vt:lpstr>
      <vt:lpstr>Activity Discuss Your Reflections</vt:lpstr>
      <vt:lpstr>Activity Discussion Rubric</vt:lpstr>
      <vt:lpstr>Activity Discussion Instructions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12</cp:revision>
  <dcterms:created xsi:type="dcterms:W3CDTF">2026-01-24T21:10:53Z</dcterms:created>
  <dcterms:modified xsi:type="dcterms:W3CDTF">2026-02-05T13:42:56Z</dcterms:modified>
</cp:coreProperties>
</file>